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1" r:id="rId4"/>
    <p:sldId id="263" r:id="rId5"/>
    <p:sldId id="257" r:id="rId6"/>
    <p:sldId id="262" r:id="rId7"/>
    <p:sldId id="269" r:id="rId8"/>
    <p:sldId id="270" r:id="rId9"/>
    <p:sldId id="276" r:id="rId10"/>
    <p:sldId id="279" r:id="rId11"/>
    <p:sldId id="283" r:id="rId12"/>
    <p:sldId id="272" r:id="rId13"/>
    <p:sldId id="265" r:id="rId14"/>
    <p:sldId id="266" r:id="rId15"/>
    <p:sldId id="278" r:id="rId16"/>
    <p:sldId id="267" r:id="rId17"/>
    <p:sldId id="277" r:id="rId18"/>
    <p:sldId id="280" r:id="rId19"/>
    <p:sldId id="281" r:id="rId20"/>
    <p:sldId id="282" r:id="rId21"/>
    <p:sldId id="275" r:id="rId22"/>
    <p:sldId id="260" r:id="rId23"/>
    <p:sldId id="273" r:id="rId24"/>
    <p:sldId id="274" r:id="rId25"/>
    <p:sldId id="268" r:id="rId26"/>
    <p:sldId id="271" r:id="rId27"/>
  </p:sldIdLst>
  <p:sldSz cx="12192000" cy="6858000"/>
  <p:notesSz cx="6858000" cy="9144000"/>
  <p:embeddedFontLst>
    <p:embeddedFont>
      <p:font typeface="Microsoft GothicNeo" panose="020B0500000101010101" pitchFamily="50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에스코어 드림 4 Regular" panose="020B0503030302020204" pitchFamily="34" charset="-127"/>
      <p:regular r:id="rId32"/>
    </p:embeddedFont>
    <p:embeddedFont>
      <p:font typeface="에스코어 드림 5 Medium" panose="020B0503030302020204" pitchFamily="34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FFFFF"/>
    <a:srgbClr val="9999FF"/>
    <a:srgbClr val="8FAADC"/>
    <a:srgbClr val="FF5D5D"/>
    <a:srgbClr val="E7E32D"/>
    <a:srgbClr val="92D050"/>
    <a:srgbClr val="C55A11"/>
    <a:srgbClr val="C181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8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ulin28ho.tistory.com/71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262091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7A3ADD-7C7B-4720-36D3-165E67164334}"/>
              </a:ext>
            </a:extLst>
          </p:cNvPr>
          <p:cNvGrpSpPr/>
          <p:nvPr/>
        </p:nvGrpSpPr>
        <p:grpSpPr>
          <a:xfrm>
            <a:off x="2643233" y="825080"/>
            <a:ext cx="7848724" cy="2603920"/>
            <a:chOff x="2534232" y="825080"/>
            <a:chExt cx="7848724" cy="26039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1D084C-C845-D901-AA4E-ECA41B187A82}"/>
                </a:ext>
              </a:extLst>
            </p:cNvPr>
            <p:cNvGrpSpPr/>
            <p:nvPr/>
          </p:nvGrpSpPr>
          <p:grpSpPr>
            <a:xfrm>
              <a:off x="3724743" y="1899955"/>
              <a:ext cx="6658213" cy="1529045"/>
              <a:chOff x="3499895" y="477488"/>
              <a:chExt cx="3877668" cy="13893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F34048-AFC0-5E9C-E19B-746F0E0CF59F}"/>
                  </a:ext>
                </a:extLst>
              </p:cNvPr>
              <p:cNvGrpSpPr/>
              <p:nvPr/>
            </p:nvGrpSpPr>
            <p:grpSpPr>
              <a:xfrm>
                <a:off x="3499895" y="477488"/>
                <a:ext cx="3877668" cy="1389300"/>
                <a:chOff x="4155897" y="2382819"/>
                <a:chExt cx="7464175" cy="2674283"/>
              </a:xfrm>
            </p:grpSpPr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549BC90-D8F0-80BD-CD3E-301601FF135D}"/>
                    </a:ext>
                  </a:extLst>
                </p:cNvPr>
                <p:cNvSpPr/>
                <p:nvPr/>
              </p:nvSpPr>
              <p:spPr>
                <a:xfrm>
                  <a:off x="4155897" y="3210961"/>
                  <a:ext cx="7464175" cy="1846141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98548CE3-97FF-EA59-964E-0F780610F38A}"/>
                    </a:ext>
                  </a:extLst>
                </p:cNvPr>
                <p:cNvSpPr/>
                <p:nvPr/>
              </p:nvSpPr>
              <p:spPr>
                <a:xfrm>
                  <a:off x="4223324" y="2382819"/>
                  <a:ext cx="3129341" cy="1062614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     AKI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1415F4-EEA7-978D-BAA9-E505FB6D9134}"/>
                  </a:ext>
                </a:extLst>
              </p:cNvPr>
              <p:cNvSpPr txBox="1"/>
              <p:nvPr/>
            </p:nvSpPr>
            <p:spPr>
              <a:xfrm>
                <a:off x="4231037" y="1233443"/>
                <a:ext cx="3028691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검을 사용하며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빠르고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스타일리쉬한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액션을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DD12D2E-4072-EDE9-B0E5-C26EABB54998}"/>
                </a:ext>
              </a:extLst>
            </p:cNvPr>
            <p:cNvSpPr/>
            <p:nvPr/>
          </p:nvSpPr>
          <p:spPr>
            <a:xfrm>
              <a:off x="2534232" y="825080"/>
              <a:ext cx="2603920" cy="2603920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F3F9696-39A5-074C-96EA-0705FC6547DF}"/>
              </a:ext>
            </a:extLst>
          </p:cNvPr>
          <p:cNvGrpSpPr/>
          <p:nvPr/>
        </p:nvGrpSpPr>
        <p:grpSpPr>
          <a:xfrm>
            <a:off x="3388075" y="3550796"/>
            <a:ext cx="8549588" cy="2919955"/>
            <a:chOff x="3030793" y="3550796"/>
            <a:chExt cx="8549588" cy="291995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508E56-F98B-37A2-5928-9CA8DF4D3A0E}"/>
                </a:ext>
              </a:extLst>
            </p:cNvPr>
            <p:cNvGrpSpPr/>
            <p:nvPr/>
          </p:nvGrpSpPr>
          <p:grpSpPr>
            <a:xfrm>
              <a:off x="3030793" y="4941706"/>
              <a:ext cx="6658215" cy="1529045"/>
              <a:chOff x="3030840" y="477488"/>
              <a:chExt cx="3877669" cy="13893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5D3A61D-6947-24A1-898A-61A97511065E}"/>
                  </a:ext>
                </a:extLst>
              </p:cNvPr>
              <p:cNvGrpSpPr/>
              <p:nvPr/>
            </p:nvGrpSpPr>
            <p:grpSpPr>
              <a:xfrm>
                <a:off x="3030840" y="477488"/>
                <a:ext cx="3877669" cy="1389300"/>
                <a:chOff x="3253005" y="2382819"/>
                <a:chExt cx="7464176" cy="2674283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A5D09178-B16C-2339-82D7-838CCF1F4276}"/>
                    </a:ext>
                  </a:extLst>
                </p:cNvPr>
                <p:cNvSpPr/>
                <p:nvPr/>
              </p:nvSpPr>
              <p:spPr>
                <a:xfrm>
                  <a:off x="3253005" y="3210962"/>
                  <a:ext cx="7464175" cy="184614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CEB5ADD4-238E-8F80-B62A-ECBDD25951C8}"/>
                    </a:ext>
                  </a:extLst>
                </p:cNvPr>
                <p:cNvSpPr/>
                <p:nvPr/>
              </p:nvSpPr>
              <p:spPr>
                <a:xfrm>
                  <a:off x="7587840" y="2382819"/>
                  <a:ext cx="3129341" cy="1062614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MIKA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A0230-1CFF-0288-75EE-EA0908581D3C}"/>
                  </a:ext>
                </a:extLst>
              </p:cNvPr>
              <p:cNvSpPr txBox="1"/>
              <p:nvPr/>
            </p:nvSpPr>
            <p:spPr>
              <a:xfrm>
                <a:off x="3292981" y="1294348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거대한 대검을 사용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느리지만 강한 공격을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94F2FC7-EBF3-A442-DE23-22210ADC4679}"/>
                </a:ext>
              </a:extLst>
            </p:cNvPr>
            <p:cNvSpPr/>
            <p:nvPr/>
          </p:nvSpPr>
          <p:spPr>
            <a:xfrm>
              <a:off x="8679734" y="3550796"/>
              <a:ext cx="2900647" cy="2900647"/>
            </a:xfrm>
            <a:prstGeom prst="ellipse">
              <a:avLst/>
            </a:prstGeom>
            <a:blipFill>
              <a:blip r:embed="rId3"/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357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CAE8C-0635-8521-231C-96C4ED9381E3}"/>
              </a:ext>
            </a:extLst>
          </p:cNvPr>
          <p:cNvSpPr txBox="1"/>
          <p:nvPr/>
        </p:nvSpPr>
        <p:spPr>
          <a:xfrm>
            <a:off x="2743197" y="262091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성장요소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8AD4367-3FDF-DC8D-5EC7-0BEFCC043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413817"/>
              </p:ext>
            </p:extLst>
          </p:nvPr>
        </p:nvGraphicFramePr>
        <p:xfrm>
          <a:off x="2828247" y="1110084"/>
          <a:ext cx="81280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기준레벨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CB20FC-4B47-0A77-D24C-A249F19CA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099959"/>
              </p:ext>
            </p:extLst>
          </p:nvPr>
        </p:nvGraphicFramePr>
        <p:xfrm>
          <a:off x="2768314" y="3789927"/>
          <a:ext cx="81280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기준레벨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필요경험치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1-&gt;2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9-&gt;10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19-&gt;20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29-&gt;30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01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???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DCC90-051D-BCAB-110C-32916A196F13}"/>
              </a:ext>
            </a:extLst>
          </p:cNvPr>
          <p:cNvSpPr txBox="1"/>
          <p:nvPr/>
        </p:nvSpPr>
        <p:spPr>
          <a:xfrm>
            <a:off x="2803756" y="1233998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F4FFC-8795-A3F3-E26B-C7FE63632985}"/>
              </a:ext>
            </a:extLst>
          </p:cNvPr>
          <p:cNvSpPr txBox="1"/>
          <p:nvPr/>
        </p:nvSpPr>
        <p:spPr>
          <a:xfrm>
            <a:off x="2803756" y="3217319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차별점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7E28E-FF27-70EF-CE45-30CF5D2051AC}"/>
              </a:ext>
            </a:extLst>
          </p:cNvPr>
          <p:cNvSpPr txBox="1"/>
          <p:nvPr/>
        </p:nvSpPr>
        <p:spPr>
          <a:xfrm>
            <a:off x="3279994" y="1757218"/>
            <a:ext cx="7635140" cy="11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액션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전통적인 요소를 벤치마킹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 LV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캐주얼한 액션과 잘 어울리는 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A2453-173E-47B9-4C21-8FF1ECD52D42}"/>
              </a:ext>
            </a:extLst>
          </p:cNvPr>
          <p:cNvSpPr txBox="1"/>
          <p:nvPr/>
        </p:nvSpPr>
        <p:spPr>
          <a:xfrm>
            <a:off x="3279994" y="3740539"/>
            <a:ext cx="8277037" cy="167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간편하고 직관적인 조작으로 즐기는 캐주얼 액션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보스마다 제공되는 다양한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동적인 변화로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반복플레이 피로감 저하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59357-4694-A933-5117-0A775BE085F0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 비교</a:t>
            </a: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99944"/>
              </p:ext>
            </p:extLst>
          </p:nvPr>
        </p:nvGraphicFramePr>
        <p:xfrm>
          <a:off x="2785976" y="178644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758808"/>
              </p:ext>
            </p:extLst>
          </p:nvPr>
        </p:nvGraphicFramePr>
        <p:xfrm>
          <a:off x="9545053" y="131763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126C190-06C9-6C66-B38A-9881DF15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88" y="251161"/>
            <a:ext cx="9002727" cy="4351338"/>
          </a:xfrm>
        </p:spPr>
        <p:txBody>
          <a:bodyPr>
            <a:normAutofit/>
          </a:bodyPr>
          <a:lstStyle/>
          <a:p>
            <a:r>
              <a:rPr lang="ko-KR" altLang="en-US" sz="1000" dirty="0"/>
              <a:t>마우스 아이콘 </a:t>
            </a:r>
            <a:r>
              <a:rPr lang="en-US" altLang="ko-KR" sz="1000" dirty="0">
                <a:hlinkClick r:id="rId2"/>
              </a:rPr>
              <a:t>https://www.pngrepo.com/svg/53826/mouse</a:t>
            </a:r>
            <a:endParaRPr lang="en-US" altLang="ko-KR" sz="1000" dirty="0"/>
          </a:p>
          <a:p>
            <a:r>
              <a:rPr lang="ko-KR" altLang="en-US" sz="1000" dirty="0"/>
              <a:t>키보드 이미지 </a:t>
            </a:r>
            <a:r>
              <a:rPr lang="en-US" altLang="ko-KR" sz="1000" dirty="0"/>
              <a:t>PIXBAY - https://pixabay.com/ko/vectors/%ea%b1%b4%eb%b0%98-%ec%a0%84%ec%9e%90-%ec%bb%b4%ed%93%a8%ed%84%b0-%ea%b8%b0%ec%88%a0-311803/</a:t>
            </a:r>
          </a:p>
          <a:p>
            <a:r>
              <a:rPr lang="ko-KR" altLang="en-US" sz="1000" dirty="0" err="1"/>
              <a:t>물리파티클</a:t>
            </a:r>
            <a:r>
              <a:rPr lang="ko-KR" altLang="en-US" sz="1000" dirty="0"/>
              <a:t> 예제 </a:t>
            </a:r>
            <a:r>
              <a:rPr lang="en-US" altLang="ko-KR" sz="1000" dirty="0">
                <a:hlinkClick r:id="rId3"/>
              </a:rPr>
              <a:t>Sample image · Issue #1 · </a:t>
            </a:r>
            <a:r>
              <a:rPr lang="en-US" altLang="ko-KR" sz="1000" dirty="0" err="1">
                <a:hlinkClick r:id="rId3"/>
              </a:rPr>
              <a:t>LakshithaMadushan</a:t>
            </a:r>
            <a:r>
              <a:rPr lang="en-US" altLang="ko-KR" sz="1000" dirty="0">
                <a:hlinkClick r:id="rId3"/>
              </a:rPr>
              <a:t>/Unity-Particle-System (github.com)</a:t>
            </a:r>
            <a:endParaRPr lang="en-US" altLang="ko-KR" sz="1000" dirty="0"/>
          </a:p>
          <a:p>
            <a:r>
              <a:rPr lang="ko-KR" altLang="en-US" sz="1000" dirty="0" err="1"/>
              <a:t>툰쉐이더</a:t>
            </a:r>
            <a:r>
              <a:rPr lang="ko-KR" altLang="en-US" sz="1000" dirty="0"/>
              <a:t> 예제 https://roystan.net/articles/toon-shader/</a:t>
            </a:r>
          </a:p>
          <a:p>
            <a:r>
              <a:rPr lang="ko-KR" altLang="en-US" sz="1000" dirty="0" err="1"/>
              <a:t>툰쉐이더</a:t>
            </a:r>
            <a:r>
              <a:rPr lang="ko-KR" altLang="en-US" sz="1000" dirty="0"/>
              <a:t> 예제 </a:t>
            </a:r>
            <a:r>
              <a:rPr lang="ko-KR" altLang="en-US" sz="1000" dirty="0">
                <a:hlinkClick r:id="rId4"/>
              </a:rPr>
              <a:t>https://chulin28ho.tistory.com/713</a:t>
            </a:r>
            <a:endParaRPr lang="en-US" altLang="ko-KR" sz="1000" dirty="0"/>
          </a:p>
          <a:p>
            <a:r>
              <a:rPr lang="ko-KR" altLang="en-US" sz="1000" dirty="0"/>
              <a:t>사용 </a:t>
            </a:r>
            <a:r>
              <a:rPr lang="ko-KR" altLang="en-US" sz="1000" dirty="0" err="1"/>
              <a:t>에셋리스트</a:t>
            </a:r>
            <a:endParaRPr lang="en-US" altLang="ko-KR" sz="1000" dirty="0"/>
          </a:p>
          <a:p>
            <a:endParaRPr lang="ko-KR" altLang="en-US" sz="1000" dirty="0"/>
          </a:p>
          <a:p>
            <a:endParaRPr lang="ko-KR" altLang="en-US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41E8C9-6FFF-CC84-3616-EC7A0E0DF7DF}"/>
              </a:ext>
            </a:extLst>
          </p:cNvPr>
          <p:cNvGrpSpPr/>
          <p:nvPr/>
        </p:nvGrpSpPr>
        <p:grpSpPr>
          <a:xfrm>
            <a:off x="2799160" y="494077"/>
            <a:ext cx="4476341" cy="1203886"/>
            <a:chOff x="2676832" y="2232699"/>
            <a:chExt cx="4476341" cy="120388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AB99051-0A18-6A42-014E-25AE6E7BCED5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E65CAF-B54C-83A0-F88D-58A3A8E41FAF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AE76DA-8BA4-0509-4411-8F7D917D1EF4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2E106-8A4C-F65E-D5FE-1741C2512F54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B86D71-FEBE-BE10-E138-AEC786316BE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710CBAB-1760-5184-196F-D2B3AC11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2769861-32D9-7EEB-5E6A-5A18BF51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02" y="2048863"/>
            <a:ext cx="3536908" cy="2555702"/>
          </a:xfrm>
          <a:prstGeom prst="rect">
            <a:avLst/>
          </a:prstGeom>
        </p:spPr>
      </p:pic>
      <p:pic>
        <p:nvPicPr>
          <p:cNvPr id="14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A524887F-A838-D6B8-9F8D-DA2B624F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38" y="2048863"/>
            <a:ext cx="3647315" cy="25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4D49C2-78DF-EFDF-D5B8-DCC1C6C73DB7}"/>
              </a:ext>
            </a:extLst>
          </p:cNvPr>
          <p:cNvSpPr txBox="1"/>
          <p:nvPr/>
        </p:nvSpPr>
        <p:spPr>
          <a:xfrm>
            <a:off x="3694533" y="5170219"/>
            <a:ext cx="6699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Specular reflection / Two Tone shading / Rim Lighting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Ambient light =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유니티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smoothstep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결과값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84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709AE-8C6F-5BCB-600B-A3AFA1C27DF2}"/>
              </a:ext>
            </a:extLst>
          </p:cNvPr>
          <p:cNvSpPr txBox="1"/>
          <p:nvPr/>
        </p:nvSpPr>
        <p:spPr>
          <a:xfrm>
            <a:off x="2695073" y="1582340"/>
            <a:ext cx="9384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 주제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스파크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이펙트등에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렌더링 파이프라인 단계에서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Geometry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활용하여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시스템을 구현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용도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연출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기계 몬스터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사망시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E2ADE4-917F-7036-CDF1-0C1D4495071F}"/>
              </a:ext>
            </a:extLst>
          </p:cNvPr>
          <p:cNvGrpSpPr/>
          <p:nvPr/>
        </p:nvGrpSpPr>
        <p:grpSpPr>
          <a:xfrm>
            <a:off x="2628462" y="233749"/>
            <a:ext cx="4557241" cy="1203886"/>
            <a:chOff x="7436485" y="1098827"/>
            <a:chExt cx="4557241" cy="12038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10DA47-BC8A-8070-9424-B5D6D462346F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119FF05-1DE4-528B-E347-02EC0086118D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20FCE52-6F95-DA04-0B31-8011B9BE1117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01EAFCF-5773-8F6A-992E-F1B5C1C01576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783F6D-EF76-8C93-CDD1-F9C1BA0B7C12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A4DE9B-2E6B-AEA4-4669-F7D1A1E117A7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12" name="Picture 2" descr="sparkle Icon 1764908">
              <a:extLst>
                <a:ext uri="{FF2B5EF4-FFF2-40B4-BE49-F238E27FC236}">
                  <a16:creationId xmlns:a16="http://schemas.microsoft.com/office/drawing/2014/main" id="{A9212B7E-8246-8DB7-1AA5-2E19D58E9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DDC87138-8DD8-2681-E390-B3F59E27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72" y="4080004"/>
            <a:ext cx="4960069" cy="25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6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AA514-9417-6C2F-4976-D50D7CBC1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5" y="1549052"/>
            <a:ext cx="4335512" cy="22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A6CB2-FD08-B548-D19D-AE5FFB8EA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46" y="1549052"/>
            <a:ext cx="4278849" cy="246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9CCF9A-B092-B19B-ED4B-88B5BAF7897F}"/>
              </a:ext>
            </a:extLst>
          </p:cNvPr>
          <p:cNvSpPr txBox="1"/>
          <p:nvPr/>
        </p:nvSpPr>
        <p:spPr>
          <a:xfrm>
            <a:off x="2761644" y="4329774"/>
            <a:ext cx="410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방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 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B81BD-2ABF-D747-B789-A457014CFC1D}"/>
              </a:ext>
            </a:extLst>
          </p:cNvPr>
          <p:cNvSpPr txBox="1"/>
          <p:nvPr/>
        </p:nvSpPr>
        <p:spPr>
          <a:xfrm>
            <a:off x="7288093" y="4329774"/>
            <a:ext cx="470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모서리간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8329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24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346839" cy="646331"/>
            <a:chOff x="1397516" y="3105834"/>
            <a:chExt cx="1346839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346839" cy="646331"/>
            <a:chOff x="1397516" y="3105834"/>
            <a:chExt cx="1346839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346839" cy="646331"/>
            <a:chOff x="1397516" y="3105834"/>
            <a:chExt cx="1346839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698444" cy="646331"/>
            <a:chOff x="1397516" y="3105834"/>
            <a:chExt cx="3698444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599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334289" cy="646331"/>
            <a:chOff x="1397516" y="3105834"/>
            <a:chExt cx="2334289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234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882516" cy="646331"/>
            <a:chOff x="1397516" y="3105834"/>
            <a:chExt cx="2882516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422180" cy="646331"/>
            <a:chOff x="1397516" y="3105834"/>
            <a:chExt cx="1422180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3227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4C1C1-548A-E35D-E427-9AAB6ADD4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9816" y="450584"/>
            <a:ext cx="5106451" cy="276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56D0F2-7ADF-4AA1-E4D7-2606AC68D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56" y="3576277"/>
            <a:ext cx="2161860" cy="279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D577C-4DD9-6282-9850-C9F09A0CF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41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779EEB-2924-40DE-B05C-7D9DFF13B8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27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CC6FB6-EE3E-0A77-FEDA-78E48EA89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3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66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B258-28AE-46F9-6634-6003581D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73C5-9D93-5E74-4880-99CA29FC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 아이콘 </a:t>
            </a:r>
            <a:r>
              <a:rPr lang="en-US" altLang="ko-KR" dirty="0">
                <a:hlinkClick r:id="rId2"/>
              </a:rPr>
              <a:t>https://www.pngrepo.com/svg/53826/mouse</a:t>
            </a:r>
            <a:endParaRPr lang="en-US" altLang="ko-KR" dirty="0"/>
          </a:p>
          <a:p>
            <a:r>
              <a:rPr lang="ko-KR" altLang="en-US" sz="2800" dirty="0"/>
              <a:t>키보드 이미지 </a:t>
            </a:r>
            <a:r>
              <a:rPr lang="en-US" altLang="ko-KR" sz="2800" dirty="0"/>
              <a:t>PIXBAY - https://pixabay.com/ko/vectors/%ea%b1%b4%eb%b0%98-%ec%a0%84%ec%9e%90-%ec%bb%b4%ed%93%a8%ed%84%b0-%ea%b8%b0%ec%88%a0-311803/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3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E2E9-8F75-3A1B-10B7-66D975906C9B}"/>
              </a:ext>
            </a:extLst>
          </p:cNvPr>
          <p:cNvSpPr txBox="1"/>
          <p:nvPr/>
        </p:nvSpPr>
        <p:spPr>
          <a:xfrm>
            <a:off x="0" y="27296"/>
            <a:ext cx="1219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 </a:t>
            </a: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pic>
        <p:nvPicPr>
          <p:cNvPr id="102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1DA7D515-8D36-DD27-7E32-3452A28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46" y="2410444"/>
            <a:ext cx="6829852" cy="34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273DB-0D24-D867-78C1-23B525C667FA}"/>
              </a:ext>
            </a:extLst>
          </p:cNvPr>
          <p:cNvSpPr txBox="1"/>
          <p:nvPr/>
        </p:nvSpPr>
        <p:spPr>
          <a:xfrm>
            <a:off x="4852897" y="5898810"/>
            <a:ext cx="73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Sample image · Issue #1 · </a:t>
            </a:r>
            <a:r>
              <a:rPr lang="en-US" altLang="ko-KR" dirty="0" err="1">
                <a:hlinkClick r:id="rId3"/>
              </a:rPr>
              <a:t>LakshithaMadushan</a:t>
            </a:r>
            <a:r>
              <a:rPr lang="en-US" altLang="ko-KR" dirty="0">
                <a:hlinkClick r:id="rId3"/>
              </a:rPr>
              <a:t>/Unity-Particle-System (github.com)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54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E9B9CBD5-5C7D-E687-3600-B69B434F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918026"/>
            <a:ext cx="5189872" cy="2650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8EBCA-3D20-E07A-2D49-384AC274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4" y="3855721"/>
            <a:ext cx="5189872" cy="2650741"/>
          </a:xfrm>
          <a:prstGeom prst="rect">
            <a:avLst/>
          </a:prstGeom>
        </p:spPr>
      </p:pic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1EEFE96E-8C4C-2057-0908-AD2A77F9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244315"/>
            <a:ext cx="5189872" cy="26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8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5F7A6-C87F-3742-E5A5-F48F07C89EAA}"/>
              </a:ext>
            </a:extLst>
          </p:cNvPr>
          <p:cNvSpPr txBox="1"/>
          <p:nvPr/>
        </p:nvSpPr>
        <p:spPr>
          <a:xfrm>
            <a:off x="3993482" y="3267360"/>
            <a:ext cx="80902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5CCA87-BB86-908D-21EE-1FFDFB7B1874}"/>
              </a:ext>
            </a:extLst>
          </p:cNvPr>
          <p:cNvGrpSpPr/>
          <p:nvPr/>
        </p:nvGrpSpPr>
        <p:grpSpPr>
          <a:xfrm>
            <a:off x="2695073" y="622540"/>
            <a:ext cx="9321467" cy="870961"/>
            <a:chOff x="2695073" y="622540"/>
            <a:chExt cx="9321467" cy="8709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82C824-960A-85EA-ADCA-C654F9E99022}"/>
                </a:ext>
              </a:extLst>
            </p:cNvPr>
            <p:cNvSpPr txBox="1"/>
            <p:nvPr/>
          </p:nvSpPr>
          <p:spPr>
            <a:xfrm>
              <a:off x="2695073" y="62254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이용한 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3D 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F900F4-F5AA-71A1-199D-150212ABE074}"/>
                </a:ext>
              </a:extLst>
            </p:cNvPr>
            <p:cNvSpPr txBox="1"/>
            <p:nvPr/>
          </p:nvSpPr>
          <p:spPr>
            <a:xfrm>
              <a:off x="3256547" y="1154947"/>
              <a:ext cx="875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제작을 통한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 API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에 대한 이해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675C2D-AF19-D9C4-D721-CEC320500433}"/>
              </a:ext>
            </a:extLst>
          </p:cNvPr>
          <p:cNvGrpSpPr/>
          <p:nvPr/>
        </p:nvGrpSpPr>
        <p:grpSpPr>
          <a:xfrm>
            <a:off x="2695073" y="2185141"/>
            <a:ext cx="8759993" cy="1988303"/>
            <a:chOff x="2695073" y="2424510"/>
            <a:chExt cx="8759993" cy="19883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86C0D2-9A01-09F7-C89F-CD67A34A143B}"/>
                </a:ext>
              </a:extLst>
            </p:cNvPr>
            <p:cNvSpPr txBox="1"/>
            <p:nvPr/>
          </p:nvSpPr>
          <p:spPr>
            <a:xfrm>
              <a:off x="2695073" y="242451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인칭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캐쥬얼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액션 게임 개발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84FB0F-BD65-4509-39AC-D7F6D5EC669B}"/>
                </a:ext>
              </a:extLst>
            </p:cNvPr>
            <p:cNvSpPr txBox="1"/>
            <p:nvPr/>
          </p:nvSpPr>
          <p:spPr>
            <a:xfrm>
              <a:off x="3256547" y="2890793"/>
              <a:ext cx="7397754" cy="15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쉐이더와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렌더링 파이프라인에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그림자와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조명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파티클에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물리적인 처리에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상용화된 모델 데이터의 구조에 대한 이해 및 게임 내 적용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A18478-F539-8829-1E88-3C0ED7E41A61}"/>
              </a:ext>
            </a:extLst>
          </p:cNvPr>
          <p:cNvGrpSpPr/>
          <p:nvPr/>
        </p:nvGrpSpPr>
        <p:grpSpPr>
          <a:xfrm>
            <a:off x="2695073" y="4865085"/>
            <a:ext cx="9321467" cy="1256179"/>
            <a:chOff x="2695073" y="4865085"/>
            <a:chExt cx="9321467" cy="1256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10CE0-B460-7C79-642A-655F96F353CF}"/>
                </a:ext>
              </a:extLst>
            </p:cNvPr>
            <p:cNvSpPr txBox="1"/>
            <p:nvPr/>
          </p:nvSpPr>
          <p:spPr>
            <a:xfrm>
              <a:off x="2695073" y="4865085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MORPG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위한 서버 개발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1DED1-74DB-AA26-DE92-9BAB1D3B58EA}"/>
                </a:ext>
              </a:extLst>
            </p:cNvPr>
            <p:cNvSpPr txBox="1"/>
            <p:nvPr/>
          </p:nvSpPr>
          <p:spPr>
            <a:xfrm>
              <a:off x="3256547" y="5331368"/>
              <a:ext cx="8759993" cy="78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동시에 다중 접속할 수 있는 게임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보스 패턴 등 서버를 중지 하지 않고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수정이 가능한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7921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1,2, 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2D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이펙트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인류는 대항하기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위하여 안드로이드를 만들었고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 중 전투를 위한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만들었다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알지이터로서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인류를 영광을 되찾기 위하여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전투에서 승리하라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왼쪽/오른쪽/위쪽/아래쪽 15">
            <a:extLst>
              <a:ext uri="{FF2B5EF4-FFF2-40B4-BE49-F238E27FC236}">
                <a16:creationId xmlns:a16="http://schemas.microsoft.com/office/drawing/2014/main" id="{2BFA779F-C3B0-C30E-1632-D2D17FE52B29}"/>
              </a:ext>
            </a:extLst>
          </p:cNvPr>
          <p:cNvSpPr/>
          <p:nvPr/>
        </p:nvSpPr>
        <p:spPr>
          <a:xfrm>
            <a:off x="8602174" y="2290076"/>
            <a:ext cx="2857500" cy="2857500"/>
          </a:xfrm>
          <a:prstGeom prst="quadArrow">
            <a:avLst>
              <a:gd name="adj1" fmla="val 10711"/>
              <a:gd name="adj2" fmla="val 9237"/>
              <a:gd name="adj3" fmla="val 8605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28" name="Picture 4" descr="Mouse Vector SVG Icon (73) - PNG Repo Free PNG Icons">
            <a:extLst>
              <a:ext uri="{FF2B5EF4-FFF2-40B4-BE49-F238E27FC236}">
                <a16:creationId xmlns:a16="http://schemas.microsoft.com/office/drawing/2014/main" id="{CD2A8EF3-50B7-25F3-D31E-9EB0DC78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71" y="2861673"/>
            <a:ext cx="1714306" cy="17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D0FCF-51B2-5FAE-54AE-04E7A55924A8}"/>
              </a:ext>
            </a:extLst>
          </p:cNvPr>
          <p:cNvGrpSpPr/>
          <p:nvPr/>
        </p:nvGrpSpPr>
        <p:grpSpPr>
          <a:xfrm>
            <a:off x="2798390" y="2394501"/>
            <a:ext cx="4963736" cy="2481868"/>
            <a:chOff x="3055244" y="798459"/>
            <a:chExt cx="6482418" cy="3241209"/>
          </a:xfrm>
        </p:grpSpPr>
        <p:pic>
          <p:nvPicPr>
            <p:cNvPr id="5" name="Picture 2" descr="건반, 전자, 컴퓨터, 기술, 단추, 아스키, 키패드, 입력, 장치, 하드웨어">
              <a:extLst>
                <a:ext uri="{FF2B5EF4-FFF2-40B4-BE49-F238E27FC236}">
                  <a16:creationId xmlns:a16="http://schemas.microsoft.com/office/drawing/2014/main" id="{0A908874-643A-4C11-DAE4-393AFB29C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244" y="798459"/>
              <a:ext cx="6482418" cy="324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06E43A5-B621-1891-F36F-99D4CD9FAE3F}"/>
                </a:ext>
              </a:extLst>
            </p:cNvPr>
            <p:cNvSpPr/>
            <p:nvPr/>
          </p:nvSpPr>
          <p:spPr>
            <a:xfrm>
              <a:off x="4026566" y="1992111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2D6B89B-4570-E7DA-E259-889DBBEF08BB}"/>
                </a:ext>
              </a:extLst>
            </p:cNvPr>
            <p:cNvSpPr/>
            <p:nvPr/>
          </p:nvSpPr>
          <p:spPr>
            <a:xfrm>
              <a:off x="3810450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220A1ED-695B-A573-8500-F9466A77D3CE}"/>
                </a:ext>
              </a:extLst>
            </p:cNvPr>
            <p:cNvSpPr/>
            <p:nvPr/>
          </p:nvSpPr>
          <p:spPr>
            <a:xfrm>
              <a:off x="4217064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E31D6-46B5-1F24-406B-4442268914D6}"/>
                </a:ext>
              </a:extLst>
            </p:cNvPr>
            <p:cNvSpPr/>
            <p:nvPr/>
          </p:nvSpPr>
          <p:spPr>
            <a:xfrm>
              <a:off x="4617662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C435F5C-68FC-B3FA-DE90-9DC6326DC90A}"/>
                </a:ext>
              </a:extLst>
            </p:cNvPr>
            <p:cNvSpPr/>
            <p:nvPr/>
          </p:nvSpPr>
          <p:spPr>
            <a:xfrm>
              <a:off x="4429782" y="1989621"/>
              <a:ext cx="360040" cy="339527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995226D-2436-BAFB-5B7D-75BA8811DCD1}"/>
                </a:ext>
              </a:extLst>
            </p:cNvPr>
            <p:cNvSpPr/>
            <p:nvPr/>
          </p:nvSpPr>
          <p:spPr>
            <a:xfrm>
              <a:off x="5001766" y="3238531"/>
              <a:ext cx="201866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CFB9F9-023B-B5C2-EE36-7EB3484AF48E}"/>
              </a:ext>
            </a:extLst>
          </p:cNvPr>
          <p:cNvSpPr/>
          <p:nvPr/>
        </p:nvSpPr>
        <p:spPr>
          <a:xfrm>
            <a:off x="2936696" y="1901511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4238AE-D2FC-D5AF-B200-7332E6427CCE}"/>
              </a:ext>
            </a:extLst>
          </p:cNvPr>
          <p:cNvSpPr/>
          <p:nvPr/>
        </p:nvSpPr>
        <p:spPr>
          <a:xfrm>
            <a:off x="4339754" y="1901512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스킬 공격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E57908-34CB-DF5F-AF05-D1F6FCF711A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3589827" y="2290076"/>
            <a:ext cx="90173" cy="1018432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0AE8CE-B3F6-E6CD-A3DE-B7545CDFE234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3988751" y="2290076"/>
            <a:ext cx="1004134" cy="101652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CF9C8D-79BF-245C-832D-14D285467DB8}"/>
              </a:ext>
            </a:extLst>
          </p:cNvPr>
          <p:cNvSpPr/>
          <p:nvPr/>
        </p:nvSpPr>
        <p:spPr>
          <a:xfrm>
            <a:off x="4406145" y="4876369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점프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CD4C38-3580-491C-FA6A-0DE392BEEF4E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5059276" y="4522904"/>
            <a:ext cx="2477" cy="353465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254329-9489-1501-C6E9-6D982CF7BD9B}"/>
              </a:ext>
            </a:extLst>
          </p:cNvPr>
          <p:cNvSpPr/>
          <p:nvPr/>
        </p:nvSpPr>
        <p:spPr>
          <a:xfrm>
            <a:off x="9377793" y="1809995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방향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82596F-F18F-71DA-59BD-B6CA94B3FB65}"/>
              </a:ext>
            </a:extLst>
          </p:cNvPr>
          <p:cNvSpPr/>
          <p:nvPr/>
        </p:nvSpPr>
        <p:spPr>
          <a:xfrm>
            <a:off x="9452820" y="2861673"/>
            <a:ext cx="578104" cy="6575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44C3AA1-126C-934B-C129-80AA369F3091}"/>
              </a:ext>
            </a:extLst>
          </p:cNvPr>
          <p:cNvSpPr/>
          <p:nvPr/>
        </p:nvSpPr>
        <p:spPr>
          <a:xfrm>
            <a:off x="7933032" y="2095793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기본 공격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E0FA65-09C9-5718-0F41-B9A3E7AB9C1D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8586163" y="2484357"/>
            <a:ext cx="866657" cy="70609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FF5E36-59CA-2838-F1CC-0C514762702E}"/>
              </a:ext>
            </a:extLst>
          </p:cNvPr>
          <p:cNvSpPr/>
          <p:nvPr/>
        </p:nvSpPr>
        <p:spPr>
          <a:xfrm>
            <a:off x="4781175" y="4826639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161940-3E78-BA3F-06C6-DF17B957BA87}"/>
              </a:ext>
            </a:extLst>
          </p:cNvPr>
          <p:cNvSpPr/>
          <p:nvPr/>
        </p:nvSpPr>
        <p:spPr>
          <a:xfrm>
            <a:off x="5059276" y="4596981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해킹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015602-F27B-CE7F-040C-A1DB0E080B3F}"/>
              </a:ext>
            </a:extLst>
          </p:cNvPr>
          <p:cNvSpPr/>
          <p:nvPr/>
        </p:nvSpPr>
        <p:spPr>
          <a:xfrm>
            <a:off x="4781175" y="2947443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A2C91D-7D03-A0A2-09EF-FA58F7907DEC}"/>
              </a:ext>
            </a:extLst>
          </p:cNvPr>
          <p:cNvSpPr/>
          <p:nvPr/>
        </p:nvSpPr>
        <p:spPr>
          <a:xfrm>
            <a:off x="5059276" y="2717785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화학 공장</a:t>
            </a:r>
          </a:p>
        </p:txBody>
      </p:sp>
      <p:pic>
        <p:nvPicPr>
          <p:cNvPr id="9" name="그림 8" descr="screenshot">
            <a:extLst>
              <a:ext uri="{FF2B5EF4-FFF2-40B4-BE49-F238E27FC236}">
                <a16:creationId xmlns:a16="http://schemas.microsoft.com/office/drawing/2014/main" id="{D1D811E6-987D-1727-E79F-02F9D142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22640"/>
          <a:stretch/>
        </p:blipFill>
        <p:spPr bwMode="auto">
          <a:xfrm>
            <a:off x="2908663" y="2722911"/>
            <a:ext cx="2262955" cy="170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97ADE1-6B31-75A3-BEBD-08F75065B247}"/>
              </a:ext>
            </a:extLst>
          </p:cNvPr>
          <p:cNvSpPr/>
          <p:nvPr/>
        </p:nvSpPr>
        <p:spPr>
          <a:xfrm>
            <a:off x="4781175" y="1066361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F34570-32D2-F0CD-EF2C-2CDDBA1C1C1C}"/>
              </a:ext>
            </a:extLst>
          </p:cNvPr>
          <p:cNvSpPr/>
          <p:nvPr/>
        </p:nvSpPr>
        <p:spPr>
          <a:xfrm>
            <a:off x="5059276" y="833463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전구 공장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332947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레이드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i-0">
            <a:extLst>
              <a:ext uri="{FF2B5EF4-FFF2-40B4-BE49-F238E27FC236}">
                <a16:creationId xmlns:a16="http://schemas.microsoft.com/office/drawing/2014/main" id="{96D8A487-E753-B545-914D-8F683532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843715"/>
            <a:ext cx="2265992" cy="170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i-0">
            <a:extLst>
              <a:ext uri="{FF2B5EF4-FFF2-40B4-BE49-F238E27FC236}">
                <a16:creationId xmlns:a16="http://schemas.microsoft.com/office/drawing/2014/main" id="{EBC2C215-076C-CEB8-7F65-0B281070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4862648"/>
            <a:ext cx="1922631" cy="144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64ABB656-97CE-F4AD-57CF-A0EDC4FF5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1" r="7749"/>
          <a:stretch/>
        </p:blipFill>
        <p:spPr>
          <a:xfrm>
            <a:off x="3251564" y="4590657"/>
            <a:ext cx="1920054" cy="144832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621BA5-CBBF-3C6D-BAEB-E19CE4FAB625}"/>
              </a:ext>
            </a:extLst>
          </p:cNvPr>
          <p:cNvCxnSpPr>
            <a:cxnSpLocks/>
          </p:cNvCxnSpPr>
          <p:nvPr/>
        </p:nvCxnSpPr>
        <p:spPr>
          <a:xfrm>
            <a:off x="8065168" y="1237669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D05296-D601-B8B2-F99F-AD950FCA1271}"/>
              </a:ext>
            </a:extLst>
          </p:cNvPr>
          <p:cNvCxnSpPr>
            <a:cxnSpLocks/>
          </p:cNvCxnSpPr>
          <p:nvPr/>
        </p:nvCxnSpPr>
        <p:spPr>
          <a:xfrm>
            <a:off x="8065168" y="3118751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5C0E66-1AB2-84C5-F221-5A7405B6EC61}"/>
              </a:ext>
            </a:extLst>
          </p:cNvPr>
          <p:cNvCxnSpPr>
            <a:cxnSpLocks/>
          </p:cNvCxnSpPr>
          <p:nvPr/>
        </p:nvCxnSpPr>
        <p:spPr>
          <a:xfrm>
            <a:off x="8065168" y="4997947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E82DF6-E4BB-4D2E-C595-D72E63644B4A}"/>
              </a:ext>
            </a:extLst>
          </p:cNvPr>
          <p:cNvSpPr txBox="1"/>
          <p:nvPr/>
        </p:nvSpPr>
        <p:spPr>
          <a:xfrm>
            <a:off x="5296707" y="1209796"/>
            <a:ext cx="1531188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2595F-C16C-AEB8-D1C5-5B6B7D5E6A5E}"/>
              </a:ext>
            </a:extLst>
          </p:cNvPr>
          <p:cNvSpPr txBox="1"/>
          <p:nvPr/>
        </p:nvSpPr>
        <p:spPr>
          <a:xfrm>
            <a:off x="5296707" y="3078538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57F44C-9774-E47B-02B5-3F9DC62A1DCE}"/>
              </a:ext>
            </a:extLst>
          </p:cNvPr>
          <p:cNvSpPr txBox="1"/>
          <p:nvPr/>
        </p:nvSpPr>
        <p:spPr>
          <a:xfrm>
            <a:off x="5296707" y="4989563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7A30E9-6DD4-5098-8A1B-122730465E9D}"/>
              </a:ext>
            </a:extLst>
          </p:cNvPr>
          <p:cNvSpPr txBox="1"/>
          <p:nvPr/>
        </p:nvSpPr>
        <p:spPr>
          <a:xfrm>
            <a:off x="8192088" y="1356750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색을 이용한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FFD14-6196-C8C7-D55E-3EBF26F0BBA1}"/>
              </a:ext>
            </a:extLst>
          </p:cNvPr>
          <p:cNvSpPr txBox="1"/>
          <p:nvPr/>
        </p:nvSpPr>
        <p:spPr>
          <a:xfrm>
            <a:off x="8256070" y="1605479"/>
            <a:ext cx="2971065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팀원과의 협동이 중요한 요소로 동작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5BF6E-D42B-93B4-D27B-AD79952191A4}"/>
              </a:ext>
            </a:extLst>
          </p:cNvPr>
          <p:cNvSpPr txBox="1"/>
          <p:nvPr/>
        </p:nvSpPr>
        <p:spPr>
          <a:xfrm>
            <a:off x="8192088" y="3191679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맹독의 위협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583D6-6DCD-1237-B2AF-6D695E53D97D}"/>
              </a:ext>
            </a:extLst>
          </p:cNvPr>
          <p:cNvSpPr txBox="1"/>
          <p:nvPr/>
        </p:nvSpPr>
        <p:spPr>
          <a:xfrm>
            <a:off x="8256069" y="3425207"/>
            <a:ext cx="275998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컨트롤이 중요한 요소로 동작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72078-8328-B9C5-85C5-6D00F5002500}"/>
              </a:ext>
            </a:extLst>
          </p:cNvPr>
          <p:cNvSpPr txBox="1"/>
          <p:nvPr/>
        </p:nvSpPr>
        <p:spPr>
          <a:xfrm>
            <a:off x="8192088" y="5067700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해킹과 마지막 전투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A167F-3F48-A380-2800-8A3918948A3D}"/>
              </a:ext>
            </a:extLst>
          </p:cNvPr>
          <p:cNvSpPr txBox="1"/>
          <p:nvPr/>
        </p:nvSpPr>
        <p:spPr>
          <a:xfrm>
            <a:off x="8256069" y="5301228"/>
            <a:ext cx="275998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컨트롤과 상황 대처 능력이 중요한 요소로 동작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FCD00-A368-3F37-D2F5-7E9E545196C2}"/>
              </a:ext>
            </a:extLst>
          </p:cNvPr>
          <p:cNvSpPr txBox="1"/>
          <p:nvPr/>
        </p:nvSpPr>
        <p:spPr>
          <a:xfrm>
            <a:off x="8954666" y="2005537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6A4F3-8E31-91E8-5FF8-BBF45B2721B7}"/>
              </a:ext>
            </a:extLst>
          </p:cNvPr>
          <p:cNvSpPr txBox="1"/>
          <p:nvPr/>
        </p:nvSpPr>
        <p:spPr>
          <a:xfrm>
            <a:off x="8253569" y="2036315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EC0AB-A783-EF14-B039-4D8E20B69A87}"/>
              </a:ext>
            </a:extLst>
          </p:cNvPr>
          <p:cNvSpPr txBox="1"/>
          <p:nvPr/>
        </p:nvSpPr>
        <p:spPr>
          <a:xfrm>
            <a:off x="8954666" y="3834972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4168E-2317-01C2-B0DE-605C51C100CD}"/>
              </a:ext>
            </a:extLst>
          </p:cNvPr>
          <p:cNvSpPr txBox="1"/>
          <p:nvPr/>
        </p:nvSpPr>
        <p:spPr>
          <a:xfrm>
            <a:off x="8253569" y="3865750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346EB-2F89-2F50-7A70-7A81C7AAF9AF}"/>
              </a:ext>
            </a:extLst>
          </p:cNvPr>
          <p:cNvSpPr txBox="1"/>
          <p:nvPr/>
        </p:nvSpPr>
        <p:spPr>
          <a:xfrm>
            <a:off x="8954666" y="5639184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C91A68-2078-E72F-1128-7742498052FB}"/>
              </a:ext>
            </a:extLst>
          </p:cNvPr>
          <p:cNvSpPr txBox="1"/>
          <p:nvPr/>
        </p:nvSpPr>
        <p:spPr>
          <a:xfrm>
            <a:off x="8253569" y="5669962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387249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및 주요 보스 비율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490B45-67CC-D29D-5870-AC55B25E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81" y="1131802"/>
            <a:ext cx="8536146" cy="479638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48F675-5305-8773-8914-7E461311E6C1}"/>
              </a:ext>
            </a:extLst>
          </p:cNvPr>
          <p:cNvCxnSpPr>
            <a:cxnSpLocks/>
          </p:cNvCxnSpPr>
          <p:nvPr/>
        </p:nvCxnSpPr>
        <p:spPr>
          <a:xfrm>
            <a:off x="3909317" y="3935462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21E2B9-16B1-2999-0BC8-74D621531030}"/>
              </a:ext>
            </a:extLst>
          </p:cNvPr>
          <p:cNvCxnSpPr>
            <a:cxnSpLocks/>
          </p:cNvCxnSpPr>
          <p:nvPr/>
        </p:nvCxnSpPr>
        <p:spPr>
          <a:xfrm>
            <a:off x="5418178" y="363904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FB46A8-8E09-8235-925C-EC608832F2ED}"/>
              </a:ext>
            </a:extLst>
          </p:cNvPr>
          <p:cNvCxnSpPr>
            <a:cxnSpLocks/>
          </p:cNvCxnSpPr>
          <p:nvPr/>
        </p:nvCxnSpPr>
        <p:spPr>
          <a:xfrm>
            <a:off x="5418178" y="2369476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59F79F-C593-F7CC-D5C5-C2E0602A11F5}"/>
              </a:ext>
            </a:extLst>
          </p:cNvPr>
          <p:cNvCxnSpPr>
            <a:cxnSpLocks/>
          </p:cNvCxnSpPr>
          <p:nvPr/>
        </p:nvCxnSpPr>
        <p:spPr>
          <a:xfrm>
            <a:off x="8742718" y="416052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B9F9C1-D333-A11A-D513-E8B7917D05F3}"/>
              </a:ext>
            </a:extLst>
          </p:cNvPr>
          <p:cNvCxnSpPr>
            <a:cxnSpLocks/>
          </p:cNvCxnSpPr>
          <p:nvPr/>
        </p:nvCxnSpPr>
        <p:spPr>
          <a:xfrm>
            <a:off x="8742718" y="2848740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D73506-C7AD-9285-39E2-D1699D1C9FD6}"/>
              </a:ext>
            </a:extLst>
          </p:cNvPr>
          <p:cNvSpPr txBox="1"/>
          <p:nvPr/>
        </p:nvSpPr>
        <p:spPr>
          <a:xfrm>
            <a:off x="3026581" y="6036898"/>
            <a:ext cx="5990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캐릭터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최종보스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0.7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일반 몬스터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0.5 ~ 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23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1663</Words>
  <Application>Microsoft Office PowerPoint</Application>
  <PresentationFormat>와이드스크린</PresentationFormat>
  <Paragraphs>429</Paragraphs>
  <Slides>26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에스코어 드림 4 Regular</vt:lpstr>
      <vt:lpstr>에스코어 드림 5 Medium</vt:lpstr>
      <vt:lpstr>Arial</vt:lpstr>
      <vt:lpstr>맑은 고딕</vt:lpstr>
      <vt:lpstr>Microsoft GothicNeo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136</cp:revision>
  <dcterms:created xsi:type="dcterms:W3CDTF">2022-11-19T11:28:53Z</dcterms:created>
  <dcterms:modified xsi:type="dcterms:W3CDTF">2022-12-11T11:09:15Z</dcterms:modified>
</cp:coreProperties>
</file>